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12" y="-1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9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7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7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8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6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2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0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9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4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9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A1B51-7E05-EB46-B870-BE6E0F60B0A7}" type="datetimeFigureOut">
              <a:rPr lang="en-US" smtClean="0"/>
              <a:t>08/02/16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6B660-10AE-9049-B283-BCF2EFE3D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701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Century Gothic"/>
                <a:cs typeface="Century Gothic"/>
              </a:rPr>
              <a:t>SJB E-Safety Song</a:t>
            </a:r>
            <a:br>
              <a:rPr lang="en-US" sz="6000" b="1" dirty="0" smtClean="0">
                <a:latin typeface="Century Gothic"/>
                <a:cs typeface="Century Gothic"/>
              </a:rPr>
            </a:br>
            <a:r>
              <a:rPr lang="en-US" sz="2400" b="1" dirty="0" smtClean="0">
                <a:latin typeface="Century Gothic"/>
                <a:cs typeface="Century Gothic"/>
              </a:rPr>
              <a:t>Call Me Maybe Parody</a:t>
            </a:r>
            <a:endParaRPr lang="en-US" sz="2400" b="1" dirty="0">
              <a:latin typeface="Century Gothic"/>
              <a:cs typeface="Century Gothic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085" y="2530240"/>
            <a:ext cx="5080640" cy="264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6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0862"/>
            <a:ext cx="8229600" cy="30022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Before </a:t>
            </a:r>
            <a: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knew how to be safe</a:t>
            </a:r>
            <a: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I was so so bad</a:t>
            </a:r>
            <a: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It makes me so mad,</a:t>
            </a:r>
            <a: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It makes me, so so mad</a:t>
            </a:r>
            <a: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  <a:t>. x2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2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424" y="4616521"/>
            <a:ext cx="8229600" cy="2119318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latin typeface="Century Gothic"/>
                <a:cs typeface="Century Gothic"/>
              </a:rPr>
              <a:t/>
            </a:r>
            <a:br>
              <a:rPr lang="en-GB" sz="3100" dirty="0" smtClean="0">
                <a:latin typeface="Century Gothic"/>
                <a:cs typeface="Century Gothic"/>
              </a:rPr>
            </a:br>
            <a:r>
              <a:rPr lang="en-GB" sz="3100" dirty="0" smtClean="0">
                <a:latin typeface="Century Gothic"/>
                <a:cs typeface="Century Gothic"/>
              </a:rPr>
              <a:t/>
            </a:r>
            <a:br>
              <a:rPr lang="en-GB" sz="3100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It's hard to search right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Its dodgy maybe,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Don’t make a blunder,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It’s e-safety baby!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/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Hey, you don’t know them,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So it's crazy,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Don’t make a blunder,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It’s e-safety, baby!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>
                <a:latin typeface="Century Gothic"/>
                <a:cs typeface="Century Gothic"/>
              </a:rPr>
              <a:t/>
            </a:r>
            <a:br>
              <a:rPr lang="en-GB" sz="3100" b="1" dirty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And all the other kids,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Might not know this,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Don’t make a blunder,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sz="3100" b="1" dirty="0" smtClean="0">
                <a:latin typeface="Century Gothic"/>
                <a:cs typeface="Century Gothic"/>
              </a:rPr>
              <a:t>It’s e-safety baby!</a:t>
            </a:r>
            <a:br>
              <a:rPr lang="en-GB" sz="3100" b="1" dirty="0" smtClean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/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/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28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0862"/>
            <a:ext cx="8229600" cy="30022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Before </a:t>
            </a:r>
            <a: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knew how to be safe</a:t>
            </a:r>
            <a: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I was so so bad</a:t>
            </a:r>
            <a: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It makes me so mad,</a:t>
            </a:r>
            <a: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dirty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>It makes me, so so mad</a:t>
            </a:r>
            <a: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  <a:t>. </a:t>
            </a:r>
            <a:b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b="1" i="1" dirty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  <a:t>Before I knew how to be safe</a:t>
            </a:r>
            <a:r>
              <a:rPr lang="en-GB" dirty="0" smtClean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dirty="0" smtClean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 was so so bad</a:t>
            </a:r>
            <a:r>
              <a:rPr lang="en-GB" dirty="0" smtClean="0">
                <a:solidFill>
                  <a:srgbClr val="FF0000"/>
                </a:solidFill>
                <a:latin typeface="Century Gothic"/>
                <a:cs typeface="Century Gothic"/>
              </a:rPr>
              <a:t/>
            </a:r>
            <a:br>
              <a:rPr lang="en-GB" dirty="0" smtClean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It makes me so mad,</a:t>
            </a:r>
            <a:b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</a:br>
            <a:r>
              <a:rPr lang="en-GB" b="1" i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I’m e-safety, Baby!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38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253"/>
            <a:ext cx="8229600" cy="5474496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Century Gothic"/>
                <a:cs typeface="Century Gothic"/>
              </a:rPr>
              <a:t/>
            </a:r>
            <a:br>
              <a:rPr lang="en-GB" sz="3600" dirty="0" smtClean="0">
                <a:latin typeface="Century Gothic"/>
                <a:cs typeface="Century Gothic"/>
              </a:rPr>
            </a:br>
            <a:r>
              <a:rPr lang="en-GB" sz="3600" dirty="0" smtClean="0">
                <a:latin typeface="Century Gothic"/>
                <a:cs typeface="Century Gothic"/>
              </a:rPr>
              <a:t>I </a:t>
            </a:r>
            <a:r>
              <a:rPr lang="en-GB" sz="3600" dirty="0">
                <a:latin typeface="Century Gothic"/>
                <a:cs typeface="Century Gothic"/>
              </a:rPr>
              <a:t>broke through the spell,</a:t>
            </a:r>
            <a:br>
              <a:rPr lang="en-GB" sz="3600" dirty="0">
                <a:latin typeface="Century Gothic"/>
                <a:cs typeface="Century Gothic"/>
              </a:rPr>
            </a:br>
            <a:r>
              <a:rPr lang="en-GB" sz="3600" dirty="0">
                <a:latin typeface="Century Gothic"/>
                <a:cs typeface="Century Gothic"/>
              </a:rPr>
              <a:t>Don't shout it, do-</a:t>
            </a:r>
            <a:r>
              <a:rPr lang="en-GB" sz="3600" dirty="0" err="1">
                <a:latin typeface="Century Gothic"/>
                <a:cs typeface="Century Gothic"/>
              </a:rPr>
              <a:t>on’t</a:t>
            </a:r>
            <a:r>
              <a:rPr lang="en-GB" sz="3600" dirty="0">
                <a:latin typeface="Century Gothic"/>
                <a:cs typeface="Century Gothic"/>
              </a:rPr>
              <a:t> you yell</a:t>
            </a:r>
            <a:br>
              <a:rPr lang="en-GB" sz="3600" dirty="0">
                <a:latin typeface="Century Gothic"/>
                <a:cs typeface="Century Gothic"/>
              </a:rPr>
            </a:br>
            <a:r>
              <a:rPr lang="en-GB" sz="3600" dirty="0">
                <a:latin typeface="Century Gothic"/>
                <a:cs typeface="Century Gothic"/>
              </a:rPr>
              <a:t>Its info we could sell,</a:t>
            </a:r>
            <a:br>
              <a:rPr lang="en-GB" sz="3600" dirty="0">
                <a:latin typeface="Century Gothic"/>
                <a:cs typeface="Century Gothic"/>
              </a:rPr>
            </a:br>
            <a:r>
              <a:rPr lang="en-GB" sz="3600" dirty="0">
                <a:latin typeface="Century Gothic"/>
                <a:cs typeface="Century Gothic"/>
              </a:rPr>
              <a:t>And now I’m e-safety safe</a:t>
            </a:r>
            <a:r>
              <a:rPr lang="en-GB" sz="3600" dirty="0" smtClean="0">
                <a:latin typeface="Century Gothic"/>
                <a:cs typeface="Century Gothic"/>
              </a:rPr>
              <a:t>,</a:t>
            </a:r>
            <a:br>
              <a:rPr lang="en-GB" sz="3600" dirty="0" smtClean="0">
                <a:latin typeface="Century Gothic"/>
                <a:cs typeface="Century Gothic"/>
              </a:rPr>
            </a:br>
            <a:r>
              <a:rPr lang="en-GB" sz="3600" dirty="0">
                <a:latin typeface="Century Gothic"/>
                <a:cs typeface="Century Gothic"/>
              </a:rPr>
              <a:t/>
            </a:r>
            <a:br>
              <a:rPr lang="en-GB" sz="3600" dirty="0">
                <a:latin typeface="Century Gothic"/>
                <a:cs typeface="Century Gothic"/>
              </a:rPr>
            </a:br>
            <a:r>
              <a:rPr lang="en-GB" sz="3600" dirty="0" smtClean="0">
                <a:latin typeface="Century Gothic"/>
                <a:cs typeface="Century Gothic"/>
              </a:rPr>
              <a:t>I’m </a:t>
            </a:r>
            <a:r>
              <a:rPr lang="en-GB" sz="3600" dirty="0">
                <a:latin typeface="Century Gothic"/>
                <a:cs typeface="Century Gothic"/>
              </a:rPr>
              <a:t>going to dish ,</a:t>
            </a:r>
            <a:br>
              <a:rPr lang="en-GB" sz="3600" dirty="0">
                <a:latin typeface="Century Gothic"/>
                <a:cs typeface="Century Gothic"/>
              </a:rPr>
            </a:br>
            <a:r>
              <a:rPr lang="en-GB" sz="3600" dirty="0">
                <a:latin typeface="Century Gothic"/>
                <a:cs typeface="Century Gothic"/>
              </a:rPr>
              <a:t>My online rules for this</a:t>
            </a:r>
            <a:br>
              <a:rPr lang="en-GB" sz="3600" dirty="0">
                <a:latin typeface="Century Gothic"/>
                <a:cs typeface="Century Gothic"/>
              </a:rPr>
            </a:br>
            <a:r>
              <a:rPr lang="en-GB" sz="3600" dirty="0">
                <a:latin typeface="Century Gothic"/>
                <a:cs typeface="Century Gothic"/>
              </a:rPr>
              <a:t>They’re not hit and miss,</a:t>
            </a:r>
            <a:br>
              <a:rPr lang="en-GB" sz="3600" dirty="0">
                <a:latin typeface="Century Gothic"/>
                <a:cs typeface="Century Gothic"/>
              </a:rPr>
            </a:br>
            <a:r>
              <a:rPr lang="en-GB" sz="3600" dirty="0">
                <a:latin typeface="Century Gothic"/>
                <a:cs typeface="Century Gothic"/>
              </a:rPr>
              <a:t>Then you’ll be on your way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0862"/>
            <a:ext cx="8229600" cy="300227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entury Gothic"/>
                <a:cs typeface="Century Gothic"/>
              </a:rPr>
              <a:t>Your profiles </a:t>
            </a:r>
            <a:r>
              <a:rPr lang="en-GB" dirty="0" err="1">
                <a:latin typeface="Century Gothic"/>
                <a:cs typeface="Century Gothic"/>
              </a:rPr>
              <a:t>cruisin</a:t>
            </a:r>
            <a:r>
              <a:rPr lang="en-GB" dirty="0">
                <a:latin typeface="Century Gothic"/>
                <a:cs typeface="Century Gothic"/>
              </a:rPr>
              <a:t>',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All your details </a:t>
            </a:r>
            <a:r>
              <a:rPr lang="en-GB" dirty="0" err="1">
                <a:latin typeface="Century Gothic"/>
                <a:cs typeface="Century Gothic"/>
              </a:rPr>
              <a:t>showin</a:t>
            </a:r>
            <a:r>
              <a:rPr lang="en-GB" dirty="0">
                <a:latin typeface="Century Gothic"/>
                <a:cs typeface="Century Gothic"/>
              </a:rPr>
              <a:t>'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Random friends are </a:t>
            </a:r>
            <a:r>
              <a:rPr lang="en-GB" dirty="0" err="1" smtClean="0">
                <a:latin typeface="Century Gothic"/>
                <a:cs typeface="Century Gothic"/>
              </a:rPr>
              <a:t>comin</a:t>
            </a:r>
            <a:r>
              <a:rPr lang="en-GB" dirty="0" smtClean="0">
                <a:latin typeface="Century Gothic"/>
                <a:cs typeface="Century Gothic"/>
              </a:rPr>
              <a:t>’</a:t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What do you think your doing, baby?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7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0862"/>
            <a:ext cx="8229600" cy="300227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entury Gothic"/>
                <a:cs typeface="Century Gothic"/>
              </a:rPr>
              <a:t/>
            </a:r>
            <a:br>
              <a:rPr lang="en-GB" b="1" dirty="0" smtClean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Hey</a:t>
            </a:r>
            <a:r>
              <a:rPr lang="en-GB" b="1" dirty="0">
                <a:latin typeface="Century Gothic"/>
                <a:cs typeface="Century Gothic"/>
              </a:rPr>
              <a:t>, you don’t know them,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So it's crazy,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Don’t make a blunder,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It’s e-safety, baby!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 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It's hard to search right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It’s </a:t>
            </a:r>
            <a:r>
              <a:rPr lang="en-GB" b="1" dirty="0">
                <a:latin typeface="Century Gothic"/>
                <a:cs typeface="Century Gothic"/>
              </a:rPr>
              <a:t>dodgy maybe,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Don’t </a:t>
            </a:r>
            <a:r>
              <a:rPr lang="en-GB" b="1" dirty="0" smtClean="0">
                <a:latin typeface="Century Gothic"/>
                <a:cs typeface="Century Gothic"/>
              </a:rPr>
              <a:t>make a </a:t>
            </a:r>
            <a:r>
              <a:rPr lang="en-GB" b="1" dirty="0">
                <a:latin typeface="Century Gothic"/>
                <a:cs typeface="Century Gothic"/>
              </a:rPr>
              <a:t>blunder,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Its e-safety baby!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9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0862"/>
            <a:ext cx="8229600" cy="30022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Don’t </a:t>
            </a:r>
            <a:r>
              <a:rPr lang="en-GB" b="1" dirty="0">
                <a:latin typeface="Century Gothic"/>
                <a:cs typeface="Century Gothic"/>
              </a:rPr>
              <a:t>cyber bully too,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 err="1">
                <a:latin typeface="Century Gothic"/>
                <a:cs typeface="Century Gothic"/>
              </a:rPr>
              <a:t>thats</a:t>
            </a:r>
            <a:r>
              <a:rPr lang="en-GB" b="1" dirty="0">
                <a:latin typeface="Century Gothic"/>
                <a:cs typeface="Century Gothic"/>
              </a:rPr>
              <a:t> just crazy,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Don’t make a blunder,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Its e-safety baby!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 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And all the other kids,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Might not know this,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Don’t make a blunder,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It’s </a:t>
            </a:r>
            <a:r>
              <a:rPr lang="en-GB" b="1" dirty="0">
                <a:latin typeface="Century Gothic"/>
                <a:cs typeface="Century Gothic"/>
              </a:rPr>
              <a:t>e-safety baby!</a:t>
            </a: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5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960862"/>
            <a:ext cx="8432329" cy="30022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 smtClean="0">
                <a:latin typeface="Century Gothic"/>
                <a:cs typeface="Century Gothic"/>
              </a:rPr>
              <a:t>You </a:t>
            </a:r>
            <a:r>
              <a:rPr lang="en-GB" dirty="0">
                <a:latin typeface="Century Gothic"/>
                <a:cs typeface="Century Gothic"/>
              </a:rPr>
              <a:t>take your time with it all,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Safe searches, parental controls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You give them nothing at all,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Its the e-safety </a:t>
            </a:r>
            <a:r>
              <a:rPr lang="en-GB" dirty="0" smtClean="0">
                <a:latin typeface="Century Gothic"/>
                <a:cs typeface="Century Gothic"/>
              </a:rPr>
              <a:t>way</a:t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I beg, and </a:t>
            </a:r>
            <a:r>
              <a:rPr lang="en-GB" dirty="0" err="1">
                <a:latin typeface="Century Gothic"/>
                <a:cs typeface="Century Gothic"/>
              </a:rPr>
              <a:t>holla</a:t>
            </a:r>
            <a:r>
              <a:rPr lang="en-GB" dirty="0">
                <a:latin typeface="Century Gothic"/>
                <a:cs typeface="Century Gothic"/>
              </a:rPr>
              <a:t> and kneel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To make sure the people are real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If you don’t know don’t guess,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Its the e-safety way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7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0862"/>
            <a:ext cx="8229600" cy="30022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Your </a:t>
            </a:r>
            <a:r>
              <a:rPr lang="en-GB" dirty="0" err="1">
                <a:latin typeface="Century Gothic"/>
                <a:cs typeface="Century Gothic"/>
              </a:rPr>
              <a:t>instas</a:t>
            </a:r>
            <a:r>
              <a:rPr lang="en-GB" dirty="0">
                <a:latin typeface="Century Gothic"/>
                <a:cs typeface="Century Gothic"/>
              </a:rPr>
              <a:t> </a:t>
            </a:r>
            <a:r>
              <a:rPr lang="en-GB" dirty="0" err="1">
                <a:latin typeface="Century Gothic"/>
                <a:cs typeface="Century Gothic"/>
              </a:rPr>
              <a:t>buzzin</a:t>
            </a:r>
            <a:r>
              <a:rPr lang="en-GB" dirty="0">
                <a:latin typeface="Century Gothic"/>
                <a:cs typeface="Century Gothic"/>
              </a:rPr>
              <a:t>',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Facebook pokes are </a:t>
            </a:r>
            <a:r>
              <a:rPr lang="en-GB" dirty="0" err="1">
                <a:latin typeface="Century Gothic"/>
                <a:cs typeface="Century Gothic"/>
              </a:rPr>
              <a:t>showin</a:t>
            </a:r>
            <a:r>
              <a:rPr lang="en-GB" dirty="0">
                <a:latin typeface="Century Gothic"/>
                <a:cs typeface="Century Gothic"/>
              </a:rPr>
              <a:t>'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 err="1">
                <a:latin typeface="Century Gothic"/>
                <a:cs typeface="Century Gothic"/>
              </a:rPr>
              <a:t>Whats</a:t>
            </a:r>
            <a:r>
              <a:rPr lang="en-GB" dirty="0">
                <a:latin typeface="Century Gothic"/>
                <a:cs typeface="Century Gothic"/>
              </a:rPr>
              <a:t> app group is </a:t>
            </a:r>
            <a:r>
              <a:rPr lang="en-GB" dirty="0" err="1">
                <a:latin typeface="Century Gothic"/>
                <a:cs typeface="Century Gothic"/>
              </a:rPr>
              <a:t>blowin</a:t>
            </a:r>
            <a:r>
              <a:rPr lang="en-GB" dirty="0">
                <a:latin typeface="Century Gothic"/>
                <a:cs typeface="Century Gothic"/>
              </a:rPr>
              <a:t>'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>What do you think you’re doing, baby?</a:t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5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0862"/>
            <a:ext cx="8229600" cy="300227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entury Gothic"/>
                <a:cs typeface="Century Gothic"/>
              </a:rPr>
              <a:t/>
            </a:r>
            <a:br>
              <a:rPr lang="en-GB" b="1" dirty="0" smtClean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Hey</a:t>
            </a:r>
            <a:r>
              <a:rPr lang="en-GB" b="1" dirty="0">
                <a:latin typeface="Century Gothic"/>
                <a:cs typeface="Century Gothic"/>
              </a:rPr>
              <a:t>, you don’t know them,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So it's crazy,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Don’t make a blunder,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It’s e-safety, baby!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 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It's hard to search right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It’s </a:t>
            </a:r>
            <a:r>
              <a:rPr lang="en-GB" b="1" dirty="0">
                <a:latin typeface="Century Gothic"/>
                <a:cs typeface="Century Gothic"/>
              </a:rPr>
              <a:t>dodgy maybe,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Don’t </a:t>
            </a:r>
            <a:r>
              <a:rPr lang="en-GB" b="1" dirty="0" smtClean="0">
                <a:latin typeface="Century Gothic"/>
                <a:cs typeface="Century Gothic"/>
              </a:rPr>
              <a:t>make a </a:t>
            </a:r>
            <a:r>
              <a:rPr lang="en-GB" b="1" dirty="0">
                <a:latin typeface="Century Gothic"/>
                <a:cs typeface="Century Gothic"/>
              </a:rPr>
              <a:t>blunder,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It’s </a:t>
            </a:r>
            <a:r>
              <a:rPr lang="en-GB" b="1" dirty="0">
                <a:latin typeface="Century Gothic"/>
                <a:cs typeface="Century Gothic"/>
              </a:rPr>
              <a:t>e-safety baby!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06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0862"/>
            <a:ext cx="8229600" cy="30022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dirty="0" smtClean="0">
                <a:latin typeface="Century Gothic"/>
                <a:cs typeface="Century Gothic"/>
              </a:rPr>
              <a:t/>
            </a:r>
            <a:br>
              <a:rPr lang="en-GB" dirty="0" smtClean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Don’t </a:t>
            </a:r>
            <a:r>
              <a:rPr lang="en-GB" b="1" dirty="0">
                <a:latin typeface="Century Gothic"/>
                <a:cs typeface="Century Gothic"/>
              </a:rPr>
              <a:t>cyber bully too,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 err="1">
                <a:latin typeface="Century Gothic"/>
                <a:cs typeface="Century Gothic"/>
              </a:rPr>
              <a:t>thats</a:t>
            </a:r>
            <a:r>
              <a:rPr lang="en-GB" b="1" dirty="0">
                <a:latin typeface="Century Gothic"/>
                <a:cs typeface="Century Gothic"/>
              </a:rPr>
              <a:t> just crazy,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Don’t make a blunder,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It’s </a:t>
            </a:r>
            <a:r>
              <a:rPr lang="en-GB" b="1" dirty="0">
                <a:latin typeface="Century Gothic"/>
                <a:cs typeface="Century Gothic"/>
              </a:rPr>
              <a:t>e-safety baby!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 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And all the other kids,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Might not know this,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>
                <a:latin typeface="Century Gothic"/>
                <a:cs typeface="Century Gothic"/>
              </a:rPr>
              <a:t>Don’t make a blunder,</a:t>
            </a:r>
            <a:br>
              <a:rPr lang="en-GB" b="1" dirty="0">
                <a:latin typeface="Century Gothic"/>
                <a:cs typeface="Century Gothic"/>
              </a:rPr>
            </a:br>
            <a:r>
              <a:rPr lang="en-GB" b="1" dirty="0" smtClean="0">
                <a:latin typeface="Century Gothic"/>
                <a:cs typeface="Century Gothic"/>
              </a:rPr>
              <a:t>It’s </a:t>
            </a:r>
            <a:r>
              <a:rPr lang="en-GB" b="1" dirty="0">
                <a:latin typeface="Century Gothic"/>
                <a:cs typeface="Century Gothic"/>
              </a:rPr>
              <a:t>e-safety baby!</a:t>
            </a: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dirty="0">
                <a:latin typeface="Century Gothic"/>
                <a:cs typeface="Century Gothic"/>
              </a:rPr>
              <a:t/>
            </a:r>
            <a:br>
              <a:rPr lang="en-GB" dirty="0">
                <a:latin typeface="Century Gothic"/>
                <a:cs typeface="Century Gothic"/>
              </a:rPr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750" y="5963134"/>
            <a:ext cx="951022" cy="772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97" y="5993819"/>
            <a:ext cx="1425947" cy="74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2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</Words>
  <Application>Microsoft Macintosh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SJB E-Safety Song Call Me Maybe Parody</vt:lpstr>
      <vt:lpstr> I broke through the spell, Don't shout it, do-on’t you yell Its info we could sell, And now I’m e-safety safe,  I’m going to dish , My online rules for this They’re not hit and miss, Then you’ll be on your way  </vt:lpstr>
      <vt:lpstr>Your profiles cruisin', All your details showin' Random friends are comin’  What do you think your doing, baby?     </vt:lpstr>
      <vt:lpstr> Hey, you don’t know them, So it's crazy, Don’t make a blunder, It’s e-safety, baby!   It's hard to search right It’s dodgy maybe, Don’t make a blunder, Its e-safety baby!      </vt:lpstr>
      <vt:lpstr>  Don’t cyber bully too, thats just crazy, Don’t make a blunder, Its e-safety baby!   And all the other kids, Might not know this, Don’t make a blunder, It’s e-safety baby!       </vt:lpstr>
      <vt:lpstr>   You take your time with it all, Safe searches, parental controls You give them nothing at all, Its the e-safety way  I beg, and holla and kneel To make sure the people are real If you don’t know don’t guess, Its the e-safety way        </vt:lpstr>
      <vt:lpstr>   Your instas buzzin', Facebook pokes are showin' Whats app group is blowin' What do you think you’re doing, baby?         </vt:lpstr>
      <vt:lpstr> Hey, you don’t know them, So it's crazy, Don’t make a blunder, It’s e-safety, baby!   It's hard to search right It’s dodgy maybe, Don’t make a blunder, It’s e-safety baby!      </vt:lpstr>
      <vt:lpstr>  Don’t cyber bully too, thats just crazy, Don’t make a blunder, It’s e-safety baby!   And all the other kids, Might not know this, Don’t make a blunder, It’s e-safety baby!       </vt:lpstr>
      <vt:lpstr>  Before I knew how to be safe I was so so bad It makes me so mad, It makes me, so so mad. x2        </vt:lpstr>
      <vt:lpstr>  It's hard to search right Its dodgy maybe, Don’t make a blunder, It’s e-safety baby!  Hey, you don’t know them, So it's crazy, Don’t make a blunder, It’s e-safety, baby!  And all the other kids, Might not know this, Don’t make a blunder, It’s e-safety baby!          </vt:lpstr>
      <vt:lpstr>  Before I knew how to be safe I was so so bad It makes me so mad, It makes me, so so mad.   Before I knew how to be safe I was so so bad It makes me so mad, I’m e-safety, Baby!      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SJB E-Safety Song Call Me Maybe Parody</dc:title>
  <dc:creator>Jin Park</dc:creator>
  <cp:lastModifiedBy>Jin Park</cp:lastModifiedBy>
  <cp:revision>6</cp:revision>
  <dcterms:created xsi:type="dcterms:W3CDTF">2016-02-08T23:10:34Z</dcterms:created>
  <dcterms:modified xsi:type="dcterms:W3CDTF">2016-02-08T23:34:19Z</dcterms:modified>
</cp:coreProperties>
</file>